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7027-CC39-4B2C-839A-6B974E0AE96C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E825-09A9-4611-A18E-33B21B0AFD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83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97027-CC39-4B2C-839A-6B974E0AE96C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DE825-09A9-4611-A18E-33B21B0AFD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3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60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组合优化理论</a:t>
            </a:r>
            <a:endParaRPr lang="zh-CN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4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01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45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3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9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2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07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5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3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smtClean="0"/>
              <a:t>第</a:t>
            </a:r>
            <a:r>
              <a:rPr kumimoji="0" lang="en-US" altLang="zh-CN" b="1" smtClean="0"/>
              <a:t>5</a:t>
            </a:r>
            <a:r>
              <a:rPr kumimoji="0" lang="zh-CN" altLang="en-US" b="1" smtClean="0"/>
              <a:t>章</a:t>
            </a:r>
            <a:r>
              <a:rPr kumimoji="0" lang="en-US" altLang="zh-CN" b="1" baseline="30000" smtClean="0"/>
              <a:t>+</a:t>
            </a:r>
            <a:r>
              <a:rPr kumimoji="0" lang="zh-CN" altLang="en-US" b="1" smtClean="0"/>
              <a:t>    </a:t>
            </a:r>
            <a:r>
              <a:rPr lang="zh-CN" altLang="en-US" smtClean="0"/>
              <a:t>强化学习</a:t>
            </a:r>
            <a:endParaRPr kumimoji="0" lang="zh-CN" altLang="en-US" b="1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98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70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4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84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55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58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7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8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0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11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03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96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70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90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7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09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3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6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5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6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08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31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19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08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87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2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8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46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9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04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17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32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0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0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35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全屏显示(4:3)</PresentationFormat>
  <Paragraphs>2</Paragraphs>
  <Slides>51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Office 主题​​</vt:lpstr>
      <vt:lpstr>组合优化理论</vt:lpstr>
      <vt:lpstr>第5章+    强化学习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组合优化理论</dc:title>
  <dc:creator>DRChina</dc:creator>
  <cp:lastModifiedBy>DRChina</cp:lastModifiedBy>
  <cp:revision>1</cp:revision>
  <dcterms:created xsi:type="dcterms:W3CDTF">2018-12-05T07:37:25Z</dcterms:created>
  <dcterms:modified xsi:type="dcterms:W3CDTF">2018-12-05T07:37:25Z</dcterms:modified>
</cp:coreProperties>
</file>